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8"/>
  </p:notesMasterIdLst>
  <p:sldIdLst>
    <p:sldId id="256" r:id="rId3"/>
    <p:sldId id="262" r:id="rId4"/>
    <p:sldId id="257" r:id="rId5"/>
    <p:sldId id="264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Impress, Work Together" id="{B9B51309-D148-4332-87C2-07BE32FBCA3B}">
          <p14:sldIdLst>
            <p14:sldId id="262"/>
            <p14:sldId id="257"/>
            <p14:sldId id="264"/>
          </p14:sldIdLst>
        </p14:section>
        <p14:section name="Learn More" id="{2CC34DB2-6590-42C0-AD4B-A04C6060184E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280" autoAdjust="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baseline="0" dirty="0" smtClean="0"/>
              <a:t>Slide Show mode, click the arrow to enter the PowerPoint Getting Started Center.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9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15.officeredir.microsoft.com/r/rlid2013GettingStartedCntrPPT?clid=103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to PowerPoint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Design and deliver beautiful presentations with ease and confidence.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4876800" cy="4447761"/>
          </a:xfrm>
        </p:spPr>
        <p:txBody>
          <a:bodyPr>
            <a:normAutofit/>
          </a:bodyPr>
          <a:lstStyle/>
          <a:p>
            <a:r>
              <a:rPr lang="en-US" dirty="0" smtClean="0"/>
              <a:t>Right from the start, you’ll have access to beautiful, widescreen themes that you can easily change to match your style.  Every theme comes with a variety of color variants that you can mix and match.</a:t>
            </a:r>
          </a:p>
          <a:p>
            <a:r>
              <a:rPr lang="en-US" dirty="0" smtClean="0"/>
              <a:t>New features like Merge Shapes and a  color-matching Eyedropper open up new possibilities for your designs.</a:t>
            </a:r>
          </a:p>
          <a:p>
            <a:r>
              <a:rPr lang="en-US" dirty="0"/>
              <a:t>Line up your </a:t>
            </a:r>
            <a:r>
              <a:rPr lang="en-US" dirty="0" smtClean="0"/>
              <a:t>layouts, photos, and diagrams perfectly </a:t>
            </a:r>
            <a:r>
              <a:rPr lang="en-US" dirty="0"/>
              <a:t>in seconds with alignment guides and smart guides.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536" y="4833206"/>
            <a:ext cx="2560320" cy="14401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369" y="4833206"/>
            <a:ext cx="2560320" cy="14401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537" y="1729203"/>
            <a:ext cx="5271152" cy="296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093884" cy="4433752"/>
          </a:xfrm>
        </p:spPr>
        <p:txBody>
          <a:bodyPr>
            <a:normAutofit/>
          </a:bodyPr>
          <a:lstStyle/>
          <a:p>
            <a:r>
              <a:rPr lang="en-US" dirty="0"/>
              <a:t>The improved Presenter View has new tools to keep you </a:t>
            </a:r>
            <a:r>
              <a:rPr lang="en-US" dirty="0" smtClean="0"/>
              <a:t>in </a:t>
            </a:r>
            <a:r>
              <a:rPr lang="en-US" dirty="0"/>
              <a:t>control. T</a:t>
            </a:r>
            <a:r>
              <a:rPr lang="en-US" dirty="0" smtClean="0"/>
              <a:t>he </a:t>
            </a:r>
            <a:r>
              <a:rPr lang="en-US" dirty="0"/>
              <a:t>new Auto-Extend </a:t>
            </a:r>
            <a:r>
              <a:rPr lang="en-US" dirty="0" smtClean="0"/>
              <a:t>instantly applies </a:t>
            </a:r>
            <a:r>
              <a:rPr lang="en-US" dirty="0"/>
              <a:t>the right settings for </a:t>
            </a:r>
            <a:r>
              <a:rPr lang="en-US" dirty="0" smtClean="0"/>
              <a:t>you, so you can focus on speaking instead of your display.</a:t>
            </a:r>
          </a:p>
          <a:p>
            <a:endParaRPr lang="en-US" sz="1050" dirty="0"/>
          </a:p>
          <a:p>
            <a:pPr lvl="1"/>
            <a:r>
              <a:rPr lang="en-US" b="1" dirty="0" smtClean="0"/>
              <a:t>Slide zoom </a:t>
            </a:r>
            <a:r>
              <a:rPr lang="en-US" dirty="0" smtClean="0"/>
              <a:t>– Help focus your audience on your ideas.  Just click to zoom in and out on a specific diagram, chart or graphic.</a:t>
            </a:r>
          </a:p>
          <a:p>
            <a:endParaRPr lang="en-US" sz="1100" dirty="0"/>
          </a:p>
          <a:p>
            <a:pPr lvl="1"/>
            <a:r>
              <a:rPr lang="en-US" b="1" dirty="0" smtClean="0"/>
              <a:t>Slide Navigator </a:t>
            </a:r>
            <a:r>
              <a:rPr lang="en-US" dirty="0" smtClean="0"/>
              <a:t>– A feature that enables the user to visually browse for and navigate to other slides without leaving Slide Show view.  Your audience only sees the slide you’re presenting.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900" y="5052985"/>
            <a:ext cx="495300" cy="4476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85" y="3720024"/>
            <a:ext cx="499915" cy="44504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8335" y="4495751"/>
            <a:ext cx="4036895" cy="16820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6628" y="1840906"/>
            <a:ext cx="4038600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Edit with others from different PCs at the same time and have conversations with improved commenting. </a:t>
            </a:r>
            <a:endParaRPr lang="en-US" dirty="0" smtClean="0"/>
          </a:p>
          <a:p>
            <a:r>
              <a:rPr lang="en-US" dirty="0"/>
              <a:t>Sharing online is simple. Even if your audience doesn’t have PowerPoint, simply project to their browser with Present Online.</a:t>
            </a:r>
          </a:p>
          <a:p>
            <a:r>
              <a:rPr lang="en-US" dirty="0"/>
              <a:t>Work together with others at the same time from different locations, whether you are using PowerPoint on your desktop or </a:t>
            </a:r>
            <a:r>
              <a:rPr lang="en-US" dirty="0" smtClean="0"/>
              <a:t>PowerPoint Online.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4610" y="2029619"/>
            <a:ext cx="6010275" cy="394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53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PowerPoint 2013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28267" y="2402237"/>
            <a:ext cx="5859506" cy="2187226"/>
          </a:xfrm>
        </p:spPr>
        <p:txBody>
          <a:bodyPr>
            <a:noAutofit/>
          </a:bodyPr>
          <a:lstStyle/>
          <a:p>
            <a:r>
              <a:rPr lang="en-US" sz="2400" dirty="0"/>
              <a:t>Intuitively design beautiful presentations, easily share and work together with others and give a professional performance with advanced presenting tools.</a:t>
            </a:r>
          </a:p>
        </p:txBody>
      </p:sp>
      <p:sp>
        <p:nvSpPr>
          <p:cNvPr id="8" name="Freeform 7">
            <a:hlinkClick r:id="rId3" tooltip="Learn More"/>
          </p:cNvPr>
          <p:cNvSpPr/>
          <p:nvPr/>
        </p:nvSpPr>
        <p:spPr>
          <a:xfrm>
            <a:off x="11557038" y="6134153"/>
            <a:ext cx="431763" cy="431763"/>
          </a:xfrm>
          <a:custGeom>
            <a:avLst/>
            <a:gdLst>
              <a:gd name="connsiteX0" fmla="*/ 283692 w 643468"/>
              <a:gd name="connsiteY0" fmla="*/ 156886 h 643468"/>
              <a:gd name="connsiteX1" fmla="*/ 315574 w 643468"/>
              <a:gd name="connsiteY1" fmla="*/ 156886 h 643468"/>
              <a:gd name="connsiteX2" fmla="*/ 486582 w 643468"/>
              <a:gd name="connsiteY2" fmla="*/ 321734 h 643468"/>
              <a:gd name="connsiteX3" fmla="*/ 315574 w 643468"/>
              <a:gd name="connsiteY3" fmla="*/ 486582 h 643468"/>
              <a:gd name="connsiteX4" fmla="*/ 283692 w 643468"/>
              <a:gd name="connsiteY4" fmla="*/ 486582 h 643468"/>
              <a:gd name="connsiteX5" fmla="*/ 441545 w 643468"/>
              <a:gd name="connsiteY5" fmla="*/ 334415 h 643468"/>
              <a:gd name="connsiteX6" fmla="*/ 156887 w 643468"/>
              <a:gd name="connsiteY6" fmla="*/ 334415 h 643468"/>
              <a:gd name="connsiteX7" fmla="*/ 156887 w 643468"/>
              <a:gd name="connsiteY7" fmla="*/ 309054 h 643468"/>
              <a:gd name="connsiteX8" fmla="*/ 441545 w 643468"/>
              <a:gd name="connsiteY8" fmla="*/ 309054 h 643468"/>
              <a:gd name="connsiteX9" fmla="*/ 321733 w 643468"/>
              <a:gd name="connsiteY9" fmla="*/ 16937 h 643468"/>
              <a:gd name="connsiteX10" fmla="*/ 16936 w 643468"/>
              <a:gd name="connsiteY10" fmla="*/ 321734 h 643468"/>
              <a:gd name="connsiteX11" fmla="*/ 321733 w 643468"/>
              <a:gd name="connsiteY11" fmla="*/ 626531 h 643468"/>
              <a:gd name="connsiteX12" fmla="*/ 626530 w 643468"/>
              <a:gd name="connsiteY12" fmla="*/ 321734 h 643468"/>
              <a:gd name="connsiteX13" fmla="*/ 321733 w 643468"/>
              <a:gd name="connsiteY13" fmla="*/ 16937 h 643468"/>
              <a:gd name="connsiteX14" fmla="*/ 321734 w 643468"/>
              <a:gd name="connsiteY14" fmla="*/ 0 h 643468"/>
              <a:gd name="connsiteX15" fmla="*/ 643468 w 643468"/>
              <a:gd name="connsiteY15" fmla="*/ 321734 h 643468"/>
              <a:gd name="connsiteX16" fmla="*/ 321734 w 643468"/>
              <a:gd name="connsiteY16" fmla="*/ 643468 h 643468"/>
              <a:gd name="connsiteX17" fmla="*/ 0 w 643468"/>
              <a:gd name="connsiteY17" fmla="*/ 321734 h 643468"/>
              <a:gd name="connsiteX18" fmla="*/ 321734 w 643468"/>
              <a:gd name="connsiteY18" fmla="*/ 0 h 643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43468" h="643468">
                <a:moveTo>
                  <a:pt x="283692" y="156886"/>
                </a:moveTo>
                <a:lnTo>
                  <a:pt x="315574" y="156886"/>
                </a:lnTo>
                <a:lnTo>
                  <a:pt x="486582" y="321734"/>
                </a:lnTo>
                <a:lnTo>
                  <a:pt x="315574" y="486582"/>
                </a:lnTo>
                <a:lnTo>
                  <a:pt x="283692" y="486582"/>
                </a:lnTo>
                <a:lnTo>
                  <a:pt x="441545" y="334415"/>
                </a:lnTo>
                <a:lnTo>
                  <a:pt x="156887" y="334415"/>
                </a:lnTo>
                <a:lnTo>
                  <a:pt x="156887" y="309054"/>
                </a:lnTo>
                <a:lnTo>
                  <a:pt x="441545" y="309054"/>
                </a:lnTo>
                <a:close/>
                <a:moveTo>
                  <a:pt x="321733" y="16937"/>
                </a:moveTo>
                <a:cubicBezTo>
                  <a:pt x="153398" y="16937"/>
                  <a:pt x="16936" y="153399"/>
                  <a:pt x="16936" y="321734"/>
                </a:cubicBezTo>
                <a:cubicBezTo>
                  <a:pt x="16936" y="490069"/>
                  <a:pt x="153398" y="626531"/>
                  <a:pt x="321733" y="626531"/>
                </a:cubicBezTo>
                <a:cubicBezTo>
                  <a:pt x="490068" y="626531"/>
                  <a:pt x="626530" y="490069"/>
                  <a:pt x="626530" y="321734"/>
                </a:cubicBezTo>
                <a:cubicBezTo>
                  <a:pt x="626530" y="153399"/>
                  <a:pt x="490068" y="16937"/>
                  <a:pt x="321733" y="16937"/>
                </a:cubicBezTo>
                <a:close/>
                <a:moveTo>
                  <a:pt x="321734" y="0"/>
                </a:moveTo>
                <a:cubicBezTo>
                  <a:pt x="499423" y="0"/>
                  <a:pt x="643468" y="144045"/>
                  <a:pt x="643468" y="321734"/>
                </a:cubicBezTo>
                <a:cubicBezTo>
                  <a:pt x="643468" y="499423"/>
                  <a:pt x="499423" y="643468"/>
                  <a:pt x="321734" y="643468"/>
                </a:cubicBezTo>
                <a:cubicBezTo>
                  <a:pt x="144045" y="643468"/>
                  <a:pt x="0" y="499423"/>
                  <a:pt x="0" y="321734"/>
                </a:cubicBezTo>
                <a:cubicBezTo>
                  <a:pt x="0" y="144045"/>
                  <a:pt x="144045" y="0"/>
                  <a:pt x="321734" y="0"/>
                </a:cubicBezTo>
                <a:close/>
              </a:path>
            </a:pathLst>
          </a:custGeom>
          <a:solidFill>
            <a:srgbClr val="DD46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 Placeholder 2">
            <a:hlinkClick r:id="rId3" tooltip="Learn More"/>
          </p:cNvPr>
          <p:cNvSpPr txBox="1">
            <a:spLocks/>
          </p:cNvSpPr>
          <p:nvPr/>
        </p:nvSpPr>
        <p:spPr>
          <a:xfrm>
            <a:off x="2897188" y="5844663"/>
            <a:ext cx="8659850" cy="931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>
                <a:solidFill>
                  <a:srgbClr val="DD462F"/>
                </a:solidFill>
              </a:rPr>
              <a:t>Find out more at the PowerPoint Getting Started Center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66022" y="6477369"/>
            <a:ext cx="2963979" cy="298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1200" dirty="0">
                <a:solidFill>
                  <a:srgbClr val="D24726">
                    <a:alpha val="37000"/>
                  </a:srgbClr>
                </a:solidFill>
              </a:rPr>
              <a:t>(Click the arrow when in Slide Show mode)</a:t>
            </a:r>
          </a:p>
          <a:p>
            <a:endParaRPr lang="en-US" sz="1200" dirty="0">
              <a:solidFill>
                <a:srgbClr val="D24726">
                  <a:alpha val="37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502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 to PowerPoint.potx" id="{43699C43-EC89-4A55-9A99-3FD944590577}" vid="{3C36ED3A-1C33-4ECB-8650-37D568EF45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1</TotalTime>
  <Words>262</Words>
  <Application>Microsoft Office PowerPoint</Application>
  <PresentationFormat>Widescreen</PresentationFormat>
  <Paragraphs>23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Segoe UI</vt:lpstr>
      <vt:lpstr>Segoe UI Light</vt:lpstr>
      <vt:lpstr>WelcomeDoc</vt:lpstr>
      <vt:lpstr>Welcome to PowerPoint</vt:lpstr>
      <vt:lpstr>Design</vt:lpstr>
      <vt:lpstr>Impress</vt:lpstr>
      <vt:lpstr>Work Together</vt:lpstr>
      <vt:lpstr>PowerPoint 2013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PowerPoint</dc:title>
  <dc:creator>jorge-w7</dc:creator>
  <cp:keywords/>
  <cp:lastModifiedBy>jorge-w7</cp:lastModifiedBy>
  <cp:revision>1</cp:revision>
  <dcterms:created xsi:type="dcterms:W3CDTF">2018-10-03T10:05:40Z</dcterms:created>
  <dcterms:modified xsi:type="dcterms:W3CDTF">2018-10-03T10:07:04Z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