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68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23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1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07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3988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18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0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02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36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499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5F3CF-FD38-4D55-931C-E61477239E16}" type="datetimeFigureOut">
              <a:rPr lang="es-ES" smtClean="0"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D9A4-BB31-4786-B273-4ABB87817AD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93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Phpdocx</a:t>
            </a:r>
            <a:r>
              <a:rPr lang="es-ES" dirty="0" smtClean="0"/>
              <a:t> </a:t>
            </a:r>
            <a:r>
              <a:rPr lang="es-ES" dirty="0" err="1" smtClean="0"/>
              <a:t>presentation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6331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Phpdocx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Phpdocx presentation</dc:title>
  <dc:creator>jorge-w7</dc:creator>
  <cp:lastModifiedBy>jorge-w7</cp:lastModifiedBy>
  <cp:revision>1</cp:revision>
  <dcterms:created xsi:type="dcterms:W3CDTF">2016-11-24T09:59:10Z</dcterms:created>
  <dcterms:modified xsi:type="dcterms:W3CDTF">2016-11-24T10:02:27Z</dcterms:modified>
</cp:coreProperties>
</file>